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2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3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.png"/><Relationship Id="rId3" Type="http://schemas.openxmlformats.org/officeDocument/2006/relationships/image" Target="../media/image73.png"/><Relationship Id="rId7" Type="http://schemas.openxmlformats.org/officeDocument/2006/relationships/image" Target="../media/image20.png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31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9.png"/><Relationship Id="rId7" Type="http://schemas.openxmlformats.org/officeDocument/2006/relationships/image" Target="../media/image1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810" y="0"/>
            <a:ext cx="16961905" cy="8967395"/>
            <a:chOff x="1323810" y="0"/>
            <a:chExt cx="16961905" cy="8967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10" y="0"/>
              <a:ext cx="16961905" cy="89673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9711" y="3693876"/>
            <a:ext cx="13188045" cy="5923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3186" y="8020314"/>
            <a:ext cx="5464925" cy="793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2782" y="1723740"/>
            <a:ext cx="3965615" cy="2285657"/>
          </a:xfrm>
          <a:prstGeom prst="rect">
            <a:avLst/>
          </a:prstGeom>
        </p:spPr>
      </p:pic>
      <p:grpSp>
        <p:nvGrpSpPr>
          <p:cNvPr id="16" name="그룹 1001"/>
          <p:cNvGrpSpPr/>
          <p:nvPr/>
        </p:nvGrpSpPr>
        <p:grpSpPr>
          <a:xfrm>
            <a:off x="0" y="1"/>
            <a:ext cx="1323810" cy="8967394"/>
            <a:chOff x="-163812" y="-980952"/>
            <a:chExt cx="1487622" cy="10266667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21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2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-1" y="8720537"/>
            <a:ext cx="18288001" cy="604582"/>
            <a:chOff x="-833783" y="8720538"/>
            <a:chExt cx="20731320" cy="493714"/>
          </a:xfrm>
        </p:grpSpPr>
        <p:pic>
          <p:nvPicPr>
            <p:cNvPr id="24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1040849" y="0"/>
            <a:ext cx="711751" cy="8967395"/>
            <a:chOff x="1049249" y="-1671946"/>
            <a:chExt cx="493714" cy="10639341"/>
          </a:xfrm>
        </p:grpSpPr>
        <p:pic>
          <p:nvPicPr>
            <p:cNvPr id="26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23565" y="3400868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10812675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741630" cy="9386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862" y="8705523"/>
            <a:ext cx="1976188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9052" y="3020479"/>
            <a:ext cx="7615814" cy="5466797"/>
            <a:chOff x="1039052" y="3020479"/>
            <a:chExt cx="7615814" cy="5466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052" y="3020479"/>
              <a:ext cx="7615814" cy="546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9679"/>
            <a:ext cx="8001315" cy="1614198"/>
            <a:chOff x="9142857" y="4139679"/>
            <a:chExt cx="8001315" cy="1614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139679"/>
              <a:ext cx="8001315" cy="1614198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506" y="3086353"/>
            <a:ext cx="7672597" cy="5509510"/>
            <a:chOff x="549506" y="3086353"/>
            <a:chExt cx="7672597" cy="5509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506" y="3086353"/>
              <a:ext cx="767259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5256" y="3645528"/>
            <a:ext cx="8972137" cy="4391159"/>
            <a:chOff x="8755256" y="3645528"/>
            <a:chExt cx="8972137" cy="4391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5256" y="3645528"/>
              <a:ext cx="8972137" cy="43911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46726" y="8202221"/>
            <a:ext cx="1981243" cy="507925"/>
          </a:xfrm>
          <a:prstGeom prst="rect">
            <a:avLst/>
          </a:prstGeom>
        </p:spPr>
      </p:pic>
      <p:grpSp>
        <p:nvGrpSpPr>
          <p:cNvPr id="13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0382" y="7399047"/>
            <a:ext cx="1288435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00" y="3007595"/>
            <a:ext cx="7675317" cy="5509510"/>
            <a:chOff x="961700" y="3007595"/>
            <a:chExt cx="7675317" cy="55095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00" y="3007595"/>
              <a:ext cx="767531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3062" y="3732646"/>
            <a:ext cx="7775030" cy="3200419"/>
            <a:chOff x="9543062" y="3732646"/>
            <a:chExt cx="7775030" cy="320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3062" y="3732646"/>
              <a:ext cx="7775030" cy="3200419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523951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7168421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213" y="9281796"/>
            <a:ext cx="1288436" cy="507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7781" y="2428571"/>
            <a:ext cx="4861254" cy="6713545"/>
            <a:chOff x="2687781" y="2428571"/>
            <a:chExt cx="4861254" cy="67135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781" y="2428571"/>
              <a:ext cx="4861254" cy="6713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752242"/>
            <a:ext cx="6171429" cy="2066205"/>
            <a:chOff x="9736381" y="4752242"/>
            <a:chExt cx="6171429" cy="2066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752242"/>
              <a:ext cx="6171429" cy="206620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96" y="2449016"/>
            <a:ext cx="4811742" cy="6669186"/>
            <a:chOff x="2659896" y="2449016"/>
            <a:chExt cx="4811742" cy="6669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96" y="2449016"/>
              <a:ext cx="4811742" cy="6669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87" y="9302241"/>
            <a:ext cx="1767473" cy="507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683172"/>
            <a:ext cx="6171429" cy="2200873"/>
            <a:chOff x="9736381" y="4683172"/>
            <a:chExt cx="6171429" cy="2200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683172"/>
              <a:ext cx="6171429" cy="2200873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29948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499840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75876" cy="984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1702810" cy="15238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6982" y="7477595"/>
            <a:ext cx="4924331" cy="507925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8" name="Object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6930" y="2069188"/>
            <a:ext cx="12551855" cy="7267488"/>
            <a:chOff x="2866930" y="2069188"/>
            <a:chExt cx="12551855" cy="7267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930" y="2069188"/>
              <a:ext cx="12551855" cy="7267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3105" y="9419857"/>
            <a:ext cx="260848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323810" cy="8967394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8720537"/>
            <a:ext cx="18288001" cy="604582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596" y="3463695"/>
            <a:ext cx="3650626" cy="1563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496" y="4807181"/>
            <a:ext cx="610424" cy="3802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0849" y="0"/>
            <a:ext cx="711751" cy="8967395"/>
            <a:chOff x="1049249" y="-1671946"/>
            <a:chExt cx="493714" cy="10639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8516" y="4874259"/>
            <a:ext cx="3665205" cy="4018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5045" y="2188422"/>
            <a:ext cx="11175625" cy="7520954"/>
            <a:chOff x="3555045" y="2188422"/>
            <a:chExt cx="11175625" cy="752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045" y="2188422"/>
              <a:ext cx="11175625" cy="7520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4" y="9669682"/>
            <a:ext cx="2065958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977" y="3137676"/>
            <a:ext cx="13241761" cy="4010362"/>
            <a:chOff x="2521977" y="3137676"/>
            <a:chExt cx="13241761" cy="4010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77" y="3137676"/>
              <a:ext cx="13241761" cy="40103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6" y="7108343"/>
            <a:ext cx="2529819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7233" y="2765806"/>
            <a:ext cx="12931248" cy="6153068"/>
            <a:chOff x="2677233" y="2765806"/>
            <a:chExt cx="12931248" cy="615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7233" y="2765806"/>
              <a:ext cx="12931248" cy="61530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013" y="9085716"/>
            <a:ext cx="370181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860" y="2069188"/>
            <a:ext cx="8805994" cy="7173664"/>
            <a:chOff x="4739860" y="2069188"/>
            <a:chExt cx="8805994" cy="71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860" y="2069188"/>
              <a:ext cx="8805994" cy="717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1212" y="2069188"/>
            <a:ext cx="9163291" cy="7165607"/>
            <a:chOff x="4561212" y="2069188"/>
            <a:chExt cx="9163291" cy="716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212" y="2069188"/>
              <a:ext cx="9163291" cy="716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990322" cy="2985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4164086" cy="761886"/>
          </a:xfrm>
          <a:prstGeom prst="rect">
            <a:avLst/>
          </a:prstGeom>
        </p:spPr>
      </p:pic>
      <p:grpSp>
        <p:nvGrpSpPr>
          <p:cNvPr id="11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359364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504587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649499" y="4922702"/>
            <a:ext cx="10339119" cy="493714"/>
            <a:chOff x="-4649499" y="4922702"/>
            <a:chExt cx="10339119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649499" y="4922702"/>
              <a:ext cx="10339119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2186680" cy="1470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5381" y="3191924"/>
            <a:ext cx="7905128" cy="938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458" y="7476068"/>
            <a:ext cx="7788910" cy="1024391"/>
          </a:xfrm>
          <a:prstGeom prst="rect">
            <a:avLst/>
          </a:prstGeom>
        </p:spPr>
      </p:pic>
      <p:pic>
        <p:nvPicPr>
          <p:cNvPr id="17" name="Object 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177" y="3641577"/>
            <a:ext cx="9963244" cy="4264968"/>
            <a:chOff x="276177" y="3641577"/>
            <a:chExt cx="9963244" cy="42649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77" y="3641577"/>
              <a:ext cx="9963244" cy="42649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0146" y="4628183"/>
            <a:ext cx="6171429" cy="2291754"/>
            <a:chOff x="11650146" y="4628183"/>
            <a:chExt cx="6171429" cy="2291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0146" y="4628183"/>
              <a:ext cx="6171429" cy="229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0594" y="5316043"/>
            <a:ext cx="1089552" cy="943574"/>
            <a:chOff x="10560594" y="5316043"/>
            <a:chExt cx="1089552" cy="943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06751" y="8594405"/>
            <a:ext cx="48768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뉴스의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107" y="2414911"/>
            <a:ext cx="8065430" cy="6841213"/>
            <a:chOff x="937107" y="2414911"/>
            <a:chExt cx="8065430" cy="684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107" y="2414911"/>
              <a:ext cx="8065430" cy="684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5880" y="5835517"/>
            <a:ext cx="6171429" cy="318789"/>
            <a:chOff x="10775880" y="5835517"/>
            <a:chExt cx="6171429" cy="318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5880" y="5835517"/>
              <a:ext cx="6171429" cy="318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5880" y="6893818"/>
            <a:ext cx="6171429" cy="2141108"/>
            <a:chOff x="10775880" y="6893818"/>
            <a:chExt cx="6171429" cy="2141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5880" y="6893818"/>
              <a:ext cx="6171429" cy="2141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880" y="2929219"/>
            <a:ext cx="6171429" cy="1869404"/>
            <a:chOff x="10775880" y="2929219"/>
            <a:chExt cx="6171429" cy="1869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5880" y="2929219"/>
              <a:ext cx="6171429" cy="1869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1096" y="7334437"/>
            <a:ext cx="1089552" cy="943574"/>
            <a:chOff x="9521096" y="7334437"/>
            <a:chExt cx="1089552" cy="943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096" y="7334437"/>
              <a:ext cx="1089552" cy="943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858" y="7334437"/>
            <a:ext cx="1351511" cy="73480"/>
            <a:chOff x="3128858" y="7334437"/>
            <a:chExt cx="1351511" cy="734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8858" y="7334437"/>
              <a:ext cx="1351511" cy="73480"/>
            </a:xfrm>
            <a:prstGeom prst="rect">
              <a:avLst/>
            </a:prstGeom>
          </p:spPr>
        </p:pic>
      </p:grpSp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6564137" y="9410700"/>
            <a:ext cx="48768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검색어를 입력하여</a:t>
            </a:r>
            <a:endParaRPr lang="en-US" altLang="ko-KR" sz="208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45" y="4077398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2985" y="4653380"/>
            <a:ext cx="640885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80" y="4838700"/>
            <a:ext cx="10763339" cy="35576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281" y="2676682"/>
            <a:ext cx="1669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상영 중인 영화의 제목과 평점의 리스트를 가져와 그래프와 시각화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8724900"/>
            <a:ext cx="562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활용하기위한 라이브러리 및 데이터셋 로드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657600" y="45130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348806"/>
            <a:ext cx="7893631" cy="1023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681105"/>
            <a:ext cx="7695821" cy="10453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69514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평점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519554"/>
            <a:ext cx="7543800" cy="64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2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27936"/>
            <a:ext cx="7953149" cy="8128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5728437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넣은 데이터를 각 축으로 </a:t>
            </a:r>
            <a:endParaRPr lang="en-US" altLang="ko-KR" sz="24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지정해 </a:t>
            </a:r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막대그래프로 시각화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005"/>
          <p:cNvGrpSpPr/>
          <p:nvPr/>
        </p:nvGrpSpPr>
        <p:grpSpPr>
          <a:xfrm>
            <a:off x="7587506" y="5615860"/>
            <a:ext cx="1089552" cy="943574"/>
            <a:chOff x="10560594" y="5316043"/>
            <a:chExt cx="1089552" cy="943574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17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040" y="4361639"/>
            <a:ext cx="10274710" cy="2504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3" y="905958"/>
            <a:ext cx="4248697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11042834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76" y="6783930"/>
            <a:ext cx="1792543" cy="2021111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8872" y="9598148"/>
            <a:ext cx="1950964" cy="507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94" y="2036499"/>
            <a:ext cx="9584104" cy="7420742"/>
            <a:chOff x="626694" y="2036499"/>
            <a:chExt cx="9584104" cy="7420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94" y="2036499"/>
              <a:ext cx="9584104" cy="74207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981" y="4142150"/>
            <a:ext cx="6171429" cy="2823896"/>
            <a:chOff x="11181981" y="4142150"/>
            <a:chExt cx="6171429" cy="2823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1981" y="4142150"/>
              <a:ext cx="6171429" cy="2823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7822" y="6925491"/>
            <a:ext cx="1771920" cy="507924"/>
          </a:xfrm>
          <a:prstGeom prst="rect">
            <a:avLst/>
          </a:prstGeom>
        </p:spPr>
      </p:pic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13" y="9600046"/>
            <a:ext cx="1897099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6354" y="2218147"/>
            <a:ext cx="9215366" cy="7135237"/>
            <a:chOff x="1536354" y="2218147"/>
            <a:chExt cx="9215366" cy="7135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354" y="2218147"/>
              <a:ext cx="9215366" cy="71352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6778" y="6160752"/>
            <a:ext cx="3183927" cy="2130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411" y="3044697"/>
            <a:ext cx="6171429" cy="1767696"/>
            <a:chOff x="11572411" y="3044697"/>
            <a:chExt cx="6171429" cy="1767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2411" y="3044697"/>
              <a:ext cx="6171429" cy="1767696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7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584" y="2383831"/>
            <a:ext cx="4369627" cy="3216789"/>
            <a:chOff x="537584" y="2383831"/>
            <a:chExt cx="4369627" cy="3216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84" y="2383831"/>
              <a:ext cx="4369627" cy="3216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584" y="6413162"/>
            <a:ext cx="5821406" cy="3236825"/>
            <a:chOff x="537584" y="6413162"/>
            <a:chExt cx="5821406" cy="3236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84" y="6413162"/>
              <a:ext cx="5821406" cy="3236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383831"/>
            <a:ext cx="6171429" cy="3292489"/>
            <a:chOff x="6057143" y="2383831"/>
            <a:chExt cx="6171429" cy="3292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383831"/>
              <a:ext cx="6171429" cy="32924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0176" y="9226063"/>
            <a:ext cx="1897099" cy="50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86976" y="6771165"/>
            <a:ext cx="6171429" cy="2184127"/>
            <a:chOff x="7086976" y="6771165"/>
            <a:chExt cx="6171429" cy="218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976" y="6771165"/>
              <a:ext cx="6171429" cy="218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6025" y="9371868"/>
            <a:ext cx="4550244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026" y="2036499"/>
            <a:ext cx="9181000" cy="7089424"/>
            <a:chOff x="1387026" y="2036499"/>
            <a:chExt cx="9181000" cy="70894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026" y="2036499"/>
              <a:ext cx="9181000" cy="7089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2569" y="2818376"/>
            <a:ext cx="6171429" cy="2324481"/>
            <a:chOff x="11092569" y="2818376"/>
            <a:chExt cx="6171429" cy="2324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2569" y="2818376"/>
              <a:ext cx="6171429" cy="2324481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7" cy="18285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5" y="4653384"/>
            <a:ext cx="7331482" cy="1828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44</Words>
  <Application>Microsoft Office PowerPoint</Application>
  <PresentationFormat>사용자 지정</PresentationFormat>
  <Paragraphs>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나눔스퀘어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13</cp:revision>
  <dcterms:created xsi:type="dcterms:W3CDTF">2022-01-11T13:36:51Z</dcterms:created>
  <dcterms:modified xsi:type="dcterms:W3CDTF">2022-01-13T02:26:34Z</dcterms:modified>
</cp:coreProperties>
</file>